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ngsana New" panose="02020603050405020304" pitchFamily="18" charset="-34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Lato Bold" panose="020B0604020202020204" charset="0"/>
      <p:regular r:id="rId25"/>
    </p:embeddedFont>
    <p:embeddedFont>
      <p:font typeface="Poppins ExtraBold" panose="00000900000000000000" pitchFamily="2" charset="0"/>
      <p:regular r:id="rId26"/>
      <p:bold r:id="rId27"/>
      <p:boldItalic r:id="rId28"/>
    </p:embeddedFont>
    <p:embeddedFont>
      <p:font typeface="Poppins ExtraBold Bold" panose="020B0604020202020204" charset="0"/>
      <p:regular r:id="rId29"/>
    </p:embeddedFont>
    <p:embeddedFont>
      <p:font typeface="TH SarabunPSK" panose="020B0500040200020003" pitchFamily="34" charset="-34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22" autoAdjust="0"/>
  </p:normalViewPr>
  <p:slideViewPr>
    <p:cSldViewPr>
      <p:cViewPr varScale="1">
        <p:scale>
          <a:sx n="41" d="100"/>
          <a:sy n="41" d="100"/>
        </p:scale>
        <p:origin x="64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6.sv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chewinggum0110/PJElectBill.git" TargetMode="External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hyperlink" Target="https://youtu.be/UqPpMU81Om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99815" y="1028700"/>
            <a:ext cx="766692" cy="63983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24837" y="3682163"/>
            <a:ext cx="12616379" cy="253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800">
                <a:solidFill>
                  <a:srgbClr val="5271FF"/>
                </a:solidFill>
                <a:latin typeface="Poppins ExtraBold Bold"/>
              </a:rPr>
              <a:t>ELECTRICITY BILLING</a:t>
            </a:r>
          </a:p>
          <a:p>
            <a:pPr>
              <a:lnSpc>
                <a:spcPts val="10499"/>
              </a:lnSpc>
            </a:pPr>
            <a:endParaRPr lang="en-US" sz="8000" spc="800">
              <a:solidFill>
                <a:srgbClr val="5271FF"/>
              </a:solidFill>
              <a:latin typeface="Poppins ExtraBo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24837" y="5022133"/>
            <a:ext cx="12616379" cy="2828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 spc="400" dirty="0">
                <a:solidFill>
                  <a:srgbClr val="2B4A9D"/>
                </a:solidFill>
                <a:latin typeface="Poppins ExtraBold Bold"/>
              </a:rPr>
              <a:t>SYSTEM USING JAVA</a:t>
            </a:r>
          </a:p>
          <a:p>
            <a:pPr>
              <a:lnSpc>
                <a:spcPts val="12600"/>
              </a:lnSpc>
            </a:pPr>
            <a:endParaRPr lang="en-US" sz="8000" spc="400" dirty="0">
              <a:solidFill>
                <a:srgbClr val="2B4A9D"/>
              </a:solidFill>
              <a:latin typeface="Poppins ExtraBol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811407" y="990600"/>
            <a:ext cx="6447481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500" b="1" spc="45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6530301038</a:t>
            </a:r>
          </a:p>
          <a:p>
            <a:pPr algn="r">
              <a:lnSpc>
                <a:spcPts val="6299"/>
              </a:lnSpc>
            </a:pPr>
            <a:r>
              <a:rPr lang="en-US" sz="4500" b="1" spc="45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นางสาวศิริกุล</a:t>
            </a:r>
            <a:r>
              <a:rPr lang="th-TH" sz="4500" b="1" spc="45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ก่</a:t>
            </a:r>
            <a:r>
              <a:rPr lang="en-US" sz="4500" b="1" spc="45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อสูงเนิน</a:t>
            </a:r>
            <a:endParaRPr lang="en-US" sz="4500" b="1" spc="45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134433" y="1004889"/>
            <a:ext cx="12993464" cy="2102579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2224837" y="6819918"/>
            <a:ext cx="1261637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หลักการโปรแกรมเบื้องต้นII</a:t>
            </a:r>
            <a:r>
              <a:rPr lang="en-US" sz="3000" spc="3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(03603112-65)</a:t>
            </a:r>
          </a:p>
          <a:p>
            <a:pPr>
              <a:lnSpc>
                <a:spcPts val="4200"/>
              </a:lnSpc>
            </a:pP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อาจารย์</a:t>
            </a:r>
            <a:r>
              <a:rPr lang="en-US" sz="3000" spc="3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กุลวดี</a:t>
            </a:r>
            <a:r>
              <a:rPr lang="en-US" sz="3000" spc="3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สมบูรณ์วิวัฒน์</a:t>
            </a:r>
            <a:endParaRPr lang="en-US" sz="3000" spc="3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13"/>
    </mc:Choice>
    <mc:Fallback xmlns="">
      <p:transition spd="slow" advTm="1741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5449" y="3705856"/>
            <a:ext cx="10121139" cy="638157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428018" y="3191507"/>
            <a:ext cx="12102371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เมื่อเปิดไฟล์ของตัวโปรแกรม</a:t>
            </a:r>
            <a:r>
              <a:rPr lang="en-US" sz="3000" spc="3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ก็จะมีโปรแกรมเด้งขึ้นมา</a:t>
            </a:r>
            <a:r>
              <a:rPr lang="en-US" sz="3000" spc="3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ถือว่าติดตั้งเสร็จสิ้น</a:t>
            </a:r>
            <a:endParaRPr lang="en-US" sz="3000" spc="3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28018" y="2648681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cs typeface="Lato Bold"/>
              </a:rPr>
              <a:t>เสร็จสิ้น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2168" y="2648681"/>
            <a:ext cx="48705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A93220-E02A-1D93-94B4-50A8643EDD47}"/>
              </a:ext>
            </a:extLst>
          </p:cNvPr>
          <p:cNvSpPr txBox="1"/>
          <p:nvPr/>
        </p:nvSpPr>
        <p:spPr>
          <a:xfrm>
            <a:off x="2052651" y="1078201"/>
            <a:ext cx="7020782" cy="107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9600" b="1" spc="349" dirty="0" err="1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วิธีติดตั้ง</a:t>
            </a:r>
            <a:endParaRPr lang="en-US" sz="9600" b="1" spc="349" dirty="0">
              <a:solidFill>
                <a:srgbClr val="FFFFFF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08"/>
    </mc:Choice>
    <mc:Fallback xmlns="">
      <p:transition spd="slow" advTm="2130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2190278" y="55428"/>
            <a:ext cx="10176144" cy="10176144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2628620" y="445887"/>
            <a:ext cx="9395227" cy="9395227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2123218" y="878380"/>
            <a:ext cx="7020782" cy="895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 dirty="0">
                <a:solidFill>
                  <a:srgbClr val="FFFFFF"/>
                </a:solidFill>
                <a:latin typeface="Poppins ExtraBold"/>
              </a:rPr>
              <a:t>CONTACT US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64736" y="4019370"/>
            <a:ext cx="2693994" cy="224826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-5400000">
            <a:off x="568482" y="3036133"/>
            <a:ext cx="829509" cy="1966473"/>
            <a:chOff x="0" y="0"/>
            <a:chExt cx="2354580" cy="55818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4605" y="3830956"/>
            <a:ext cx="376828" cy="376828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 rot="-5400000">
            <a:off x="568482" y="5021068"/>
            <a:ext cx="829509" cy="1966473"/>
            <a:chOff x="0" y="0"/>
            <a:chExt cx="2354580" cy="558188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2428018" y="5709079"/>
            <a:ext cx="781972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  <a:hlinkClick r:id="rId6"/>
              </a:rPr>
              <a:t>https://github.com/chewinggum0110/PJElectBill.git</a:t>
            </a:r>
            <a:endParaRPr lang="en-US" sz="3000" spc="300" dirty="0">
              <a:solidFill>
                <a:srgbClr val="2B4A9D"/>
              </a:solidFill>
              <a:latin typeface="Lato Bold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76816" y="5775754"/>
            <a:ext cx="366095" cy="522992"/>
          </a:xfrm>
          <a:prstGeom prst="rect">
            <a:avLst/>
          </a:prstGeom>
        </p:spPr>
      </p:pic>
      <p:sp>
        <p:nvSpPr>
          <p:cNvPr id="26" name="TextBox 21">
            <a:hlinkClick r:id="rId9"/>
            <a:extLst>
              <a:ext uri="{FF2B5EF4-FFF2-40B4-BE49-F238E27FC236}">
                <a16:creationId xmlns:a16="http://schemas.microsoft.com/office/drawing/2014/main" id="{20CC7A73-2647-1BD4-10B7-C04BD954A0DD}"/>
              </a:ext>
            </a:extLst>
          </p:cNvPr>
          <p:cNvSpPr txBox="1"/>
          <p:nvPr/>
        </p:nvSpPr>
        <p:spPr>
          <a:xfrm>
            <a:off x="2428018" y="3719145"/>
            <a:ext cx="7819725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2B4A9D"/>
                </a:solidFill>
                <a:latin typeface="Lato Bold"/>
                <a:hlinkClick r:id="rId9"/>
              </a:rPr>
              <a:t>https://youtu.be/UqPpMU81OmM</a:t>
            </a:r>
            <a:endParaRPr lang="en-US" sz="3000" spc="300" dirty="0">
              <a:solidFill>
                <a:srgbClr val="2B4A9D"/>
              </a:solidFill>
              <a:latin typeface="Lato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902" y="1711184"/>
            <a:ext cx="9968424" cy="1259922"/>
            <a:chOff x="0" y="0"/>
            <a:chExt cx="3636508" cy="459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l="l" t="t" r="r" b="b"/>
              <a:pathLst>
                <a:path w="3636508" h="459623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751932" y="4012175"/>
            <a:ext cx="9233976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ELECTRICITY BILLING SYSTEM USING JAVA </a:t>
            </a: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หรือ</a:t>
            </a:r>
            <a:r>
              <a:rPr lang="en-US" sz="3000" spc="3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ระบบการเรียกเก็บเงินค่าไฟฟ้าโดยใช้</a:t>
            </a:r>
            <a:r>
              <a:rPr lang="en-US" sz="3000" spc="3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JAVA</a:t>
            </a:r>
          </a:p>
          <a:p>
            <a:pPr>
              <a:lnSpc>
                <a:spcPts val="4200"/>
              </a:lnSpc>
            </a:pPr>
            <a:endParaRPr lang="en-US" sz="3000" spc="3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880926" y="1809088"/>
            <a:ext cx="4195591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ExtraBold Bold"/>
              </a:rPr>
              <a:t>INTRO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1583705" y="0"/>
            <a:ext cx="6704295" cy="10287000"/>
            <a:chOff x="0" y="0"/>
            <a:chExt cx="2445745" cy="37527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45745" cy="3752726"/>
            </a:xfrm>
            <a:custGeom>
              <a:avLst/>
              <a:gdLst/>
              <a:ahLst/>
              <a:cxnLst/>
              <a:rect l="l" t="t" r="r" b="b"/>
              <a:pathLst>
                <a:path w="2445745" h="3752726">
                  <a:moveTo>
                    <a:pt x="0" y="0"/>
                  </a:moveTo>
                  <a:lnTo>
                    <a:pt x="2445745" y="0"/>
                  </a:lnTo>
                  <a:lnTo>
                    <a:pt x="2445745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96674" y="3358259"/>
            <a:ext cx="4278356" cy="3570483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751932" y="6125528"/>
            <a:ext cx="9233976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2" lvl="1" indent="-345441">
              <a:lnSpc>
                <a:spcPts val="4480"/>
              </a:lnSpc>
              <a:buFont typeface="Arial"/>
              <a:buChar char="•"/>
            </a:pPr>
            <a:r>
              <a:rPr lang="en-US" sz="3200" spc="32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คำนวนค่าไฟโดยใช้ภาษาจาวา</a:t>
            </a:r>
            <a:endParaRPr lang="en-US" sz="3200" spc="32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690882" lvl="1" indent="-345441">
              <a:lnSpc>
                <a:spcPts val="4480"/>
              </a:lnSpc>
              <a:buFont typeface="Arial"/>
              <a:buChar char="•"/>
            </a:pPr>
            <a:r>
              <a:rPr lang="en-US" sz="3200" spc="32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การคำนวณค่าไฟเป็นไปได้โดยง่าย</a:t>
            </a:r>
            <a:endParaRPr lang="en-US" sz="3200" spc="32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690882" lvl="1" indent="-345441">
              <a:lnSpc>
                <a:spcPts val="4480"/>
              </a:lnSpc>
              <a:buFont typeface="Arial"/>
              <a:buChar char="•"/>
            </a:pPr>
            <a:r>
              <a:rPr lang="en-US" sz="3200" spc="32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แสดงผลลัพออกมาในรูปแบบของบิลใบเสร็จ</a:t>
            </a:r>
            <a:endParaRPr lang="en-US" sz="3200" spc="32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lnSpc>
                <a:spcPts val="4480"/>
              </a:lnSpc>
            </a:pPr>
            <a:endParaRPr lang="en-US" sz="3200" spc="32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94"/>
    </mc:Choice>
    <mc:Fallback xmlns="">
      <p:transition spd="slow" advTm="460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043030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143419" y="-3920369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16673" y="529154"/>
            <a:ext cx="13764451" cy="2074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0"/>
              </a:lnSpc>
            </a:pPr>
            <a:r>
              <a:rPr lang="en-US" sz="7400" spc="370">
                <a:solidFill>
                  <a:srgbClr val="2B4A9D"/>
                </a:solidFill>
                <a:latin typeface="Poppins ExtraBold"/>
              </a:rPr>
              <a:t>USER INTERFACE DESIGN</a:t>
            </a:r>
          </a:p>
          <a:p>
            <a:pPr algn="ctr">
              <a:lnSpc>
                <a:spcPts val="7770"/>
              </a:lnSpc>
            </a:pPr>
            <a:endParaRPr lang="en-US" sz="7400" spc="370">
              <a:solidFill>
                <a:srgbClr val="2B4A9D"/>
              </a:solidFill>
              <a:latin typeface="Poppins ExtraBold"/>
            </a:endParaRP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33332" y="1773340"/>
            <a:ext cx="12621336" cy="8013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26"/>
    </mc:Choice>
    <mc:Fallback xmlns="">
      <p:transition spd="slow" advTm="552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043030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143419" y="-3920369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1057275"/>
            <a:ext cx="9916154" cy="332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USER INTERFACE DESIGN</a:t>
            </a:r>
          </a:p>
          <a:p>
            <a:pPr algn="ctr">
              <a:lnSpc>
                <a:spcPts val="8400"/>
              </a:lnSpc>
            </a:pPr>
            <a:endParaRPr lang="en-US" sz="8000" spc="400">
              <a:solidFill>
                <a:srgbClr val="2B4A9D"/>
              </a:solidFill>
              <a:latin typeface="Poppins Extra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4695514"/>
            <a:ext cx="9135755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มีการออกแบบส่วนต่างๆได้อย่างชัดเจน</a:t>
            </a:r>
            <a:r>
              <a:rPr lang="en-US" sz="3000" spc="3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ทำให้ใช้งานได้ง่าย</a:t>
            </a:r>
            <a:r>
              <a:rPr lang="en-US" sz="3000" spc="3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ใช้ฟ้อนต์ตัวหนังสือที่อ่านได้ง่ายและชัดเจน</a:t>
            </a:r>
            <a:r>
              <a:rPr lang="en-US" sz="3000" spc="3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และใช้ตัวอักษรขนาดพอเหมาะ</a:t>
            </a:r>
            <a:endParaRPr lang="en-US" sz="3000" spc="3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ใช้สีพื้นหลังที่สวยสดใสและสบายตา</a:t>
            </a:r>
            <a:r>
              <a:rPr lang="en-US" sz="3000" spc="3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ไม่แสบตาเวลาใช้งาน</a:t>
            </a:r>
            <a:endParaRPr lang="en-US" sz="3000" spc="3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12" name="Group 12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21"/>
    </mc:Choice>
    <mc:Fallback xmlns="">
      <p:transition spd="slow" advTm="4192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7834" y="2425592"/>
            <a:ext cx="9968424" cy="1259922"/>
            <a:chOff x="0" y="0"/>
            <a:chExt cx="3636508" cy="459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l="l" t="t" r="r" b="b"/>
              <a:pathLst>
                <a:path w="3636508" h="459623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829421" y="2494888"/>
            <a:ext cx="8416836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 dirty="0">
                <a:solidFill>
                  <a:srgbClr val="FFFFFF"/>
                </a:solidFill>
                <a:latin typeface="Poppins ExtraBold Bold"/>
              </a:rPr>
              <a:t>ALGORITHM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129326" y="0"/>
            <a:ext cx="8158674" cy="10287000"/>
            <a:chOff x="0" y="0"/>
            <a:chExt cx="2976306" cy="37527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976306" cy="3752726"/>
            </a:xfrm>
            <a:custGeom>
              <a:avLst/>
              <a:gdLst/>
              <a:ahLst/>
              <a:cxnLst/>
              <a:rect l="l" t="t" r="r" b="b"/>
              <a:pathLst>
                <a:path w="2976306" h="375272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56934" y="2608271"/>
            <a:ext cx="4303458" cy="6071617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95350" y="4982535"/>
            <a:ext cx="9233976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จำนวน</a:t>
            </a:r>
            <a:r>
              <a:rPr lang="en-US" sz="4000" spc="3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UNIT* </a:t>
            </a:r>
            <a:r>
              <a:rPr lang="en-US" sz="4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จำนวนค่าธรรมเนียมที่ตั้งไว้</a:t>
            </a:r>
            <a:endParaRPr lang="en-US" sz="4000" spc="3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2"/>
    </mc:Choice>
    <mc:Fallback xmlns="">
      <p:transition spd="slow" advTm="2381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7834" y="2425592"/>
            <a:ext cx="9968424" cy="1259922"/>
            <a:chOff x="0" y="0"/>
            <a:chExt cx="3636508" cy="459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l="l" t="t" r="r" b="b"/>
              <a:pathLst>
                <a:path w="3636508" h="459623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336774" y="3952908"/>
            <a:ext cx="9233976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 dirty="0">
                <a:solidFill>
                  <a:srgbClr val="2B4A9D"/>
                </a:solidFill>
                <a:latin typeface="Poppins ExtraBold"/>
              </a:rPr>
              <a:t>PROGRAM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129326" y="0"/>
            <a:ext cx="8158674" cy="10287000"/>
            <a:chOff x="0" y="0"/>
            <a:chExt cx="2976306" cy="37527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976306" cy="3752726"/>
            </a:xfrm>
            <a:custGeom>
              <a:avLst/>
              <a:gdLst/>
              <a:ahLst/>
              <a:cxnLst/>
              <a:rect l="l" t="t" r="r" b="b"/>
              <a:pathLst>
                <a:path w="2976306" h="375272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134128" y="3121771"/>
            <a:ext cx="4149071" cy="4043458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259697" y="2726602"/>
            <a:ext cx="7388129" cy="117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9600" b="1" spc="400" dirty="0" err="1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วิธีการติดตั้ง</a:t>
            </a:r>
            <a:endParaRPr lang="en-US" sz="9600" b="1" spc="400" dirty="0">
              <a:solidFill>
                <a:srgbClr val="FFFFFF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0"/>
    </mc:Choice>
    <mc:Fallback xmlns="">
      <p:transition spd="slow" advTm="751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 r="5799"/>
          <a:stretch>
            <a:fillRect/>
          </a:stretch>
        </p:blipFill>
        <p:spPr>
          <a:xfrm>
            <a:off x="4394272" y="4182106"/>
            <a:ext cx="11706941" cy="5715417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428018" y="3191507"/>
            <a:ext cx="12102371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ขั้นตอนแรก</a:t>
            </a:r>
            <a:r>
              <a:rPr lang="en-US" sz="3000" spc="3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เข้าไปทีลิ้ง</a:t>
            </a:r>
            <a:r>
              <a:rPr lang="en-US" sz="3000" spc="3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github</a:t>
            </a:r>
            <a:r>
              <a:rPr lang="en-US" sz="3000" spc="3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ของโปรเจค</a:t>
            </a:r>
            <a:r>
              <a:rPr lang="en-US" sz="3000" spc="3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แล้วกดโหลดไฟล์โปรเจค</a:t>
            </a:r>
            <a:endParaRPr lang="en-US" sz="3000" spc="3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28018" y="2648681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 err="1">
                <a:solidFill>
                  <a:srgbClr val="2B4A9D"/>
                </a:solidFill>
                <a:cs typeface="Lato Bold"/>
              </a:rPr>
              <a:t>ดาวโหลดใน</a:t>
            </a:r>
            <a:r>
              <a:rPr lang="en-US" sz="3000" spc="300" dirty="0">
                <a:solidFill>
                  <a:srgbClr val="2B4A9D"/>
                </a:solidFill>
                <a:cs typeface="Lato Bold"/>
              </a:rPr>
              <a:t> GITHUB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2168" y="2648681"/>
            <a:ext cx="487056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830D0-7A14-6CC0-24AC-A49066341557}"/>
              </a:ext>
            </a:extLst>
          </p:cNvPr>
          <p:cNvSpPr txBox="1"/>
          <p:nvPr/>
        </p:nvSpPr>
        <p:spPr>
          <a:xfrm>
            <a:off x="2052651" y="1078201"/>
            <a:ext cx="7020782" cy="107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9600" b="1" spc="349" dirty="0" err="1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วิธีติดตั้ง</a:t>
            </a:r>
            <a:endParaRPr lang="en-US" sz="9600" b="1" spc="349" dirty="0">
              <a:solidFill>
                <a:srgbClr val="FFFFFF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42"/>
    </mc:Choice>
    <mc:Fallback xmlns="">
      <p:transition spd="slow" advTm="1404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38706" y="4174406"/>
            <a:ext cx="10367883" cy="5459338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428018" y="3191507"/>
            <a:ext cx="8926205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เมื่อดาวน์โหลดเสร็จสิ้น</a:t>
            </a:r>
            <a:r>
              <a:rPr lang="en-US" sz="3000" spc="3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ให้ทำการแตกไฟล์zip</a:t>
            </a:r>
            <a:endParaRPr lang="en-US" sz="3000" spc="300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28018" y="2648681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 err="1">
                <a:solidFill>
                  <a:srgbClr val="2B4A9D"/>
                </a:solidFill>
                <a:cs typeface="Lato Bold"/>
              </a:rPr>
              <a:t>แตกไฟล์</a:t>
            </a:r>
            <a:endParaRPr lang="en-US" sz="3000" spc="300" dirty="0">
              <a:solidFill>
                <a:srgbClr val="2B4A9D"/>
              </a:solidFill>
              <a:cs typeface="Lato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42168" y="2648681"/>
            <a:ext cx="48705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3EC3A3-528E-D7D3-3968-24B0B04716F3}"/>
              </a:ext>
            </a:extLst>
          </p:cNvPr>
          <p:cNvSpPr txBox="1"/>
          <p:nvPr/>
        </p:nvSpPr>
        <p:spPr>
          <a:xfrm>
            <a:off x="2052651" y="1078201"/>
            <a:ext cx="7020782" cy="107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9600" b="1" spc="349" dirty="0" err="1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วิธีติดตั้ง</a:t>
            </a:r>
            <a:endParaRPr lang="en-US" sz="9600" b="1" spc="349" dirty="0">
              <a:solidFill>
                <a:srgbClr val="FFFFFF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21"/>
    </mc:Choice>
    <mc:Fallback xmlns="">
      <p:transition spd="slow" advTm="1062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 t="2048" r="18914" b="16509"/>
          <a:stretch>
            <a:fillRect/>
          </a:stretch>
        </p:blipFill>
        <p:spPr>
          <a:xfrm>
            <a:off x="3829421" y="4409651"/>
            <a:ext cx="10196658" cy="537677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428018" y="3191507"/>
            <a:ext cx="11065972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เมื่อแตกไฟล์เสร็จ</a:t>
            </a:r>
            <a:r>
              <a:rPr lang="en-US" sz="3000" spc="3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จะได้โฟลเดอร์ของโปรแกรมขึ้นมา</a:t>
            </a:r>
            <a:r>
              <a:rPr lang="en-US" sz="3000" spc="3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000" spc="300" dirty="0" err="1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ให้คลิกที่ไฟล์ที่เป็น</a:t>
            </a:r>
            <a:r>
              <a:rPr lang="en-US" sz="3000" spc="300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.jar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28018" y="2648681"/>
            <a:ext cx="89262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 err="1">
                <a:solidFill>
                  <a:srgbClr val="2B4A9D"/>
                </a:solidFill>
                <a:cs typeface="Lato Bold"/>
              </a:rPr>
              <a:t>เปิดไฟล์</a:t>
            </a:r>
            <a:endParaRPr lang="en-US" sz="3000" spc="300" dirty="0">
              <a:solidFill>
                <a:srgbClr val="2B4A9D"/>
              </a:solidFill>
              <a:cs typeface="Lato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42168" y="2648681"/>
            <a:ext cx="48705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52651" y="1078201"/>
            <a:ext cx="7020782" cy="107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9600" b="1" spc="349" dirty="0" err="1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วิธีติดตั้ง</a:t>
            </a:r>
            <a:endParaRPr lang="en-US" sz="9600" b="1" spc="349" dirty="0">
              <a:solidFill>
                <a:srgbClr val="FFFFFF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36"/>
    </mc:Choice>
    <mc:Fallback xmlns="">
      <p:transition spd="slow" advTm="17336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229</Words>
  <Application>Microsoft Office PowerPoint</Application>
  <PresentationFormat>Custom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Poppins ExtraBold Bold</vt:lpstr>
      <vt:lpstr>Calibri</vt:lpstr>
      <vt:lpstr>Poppins ExtraBold</vt:lpstr>
      <vt:lpstr>Arial</vt:lpstr>
      <vt:lpstr>Angsana New</vt:lpstr>
      <vt:lpstr>TH SarabunPSK</vt:lpstr>
      <vt:lpstr>Lato Bold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Electricity Billing</dc:title>
  <dc:creator>ASUS</dc:creator>
  <cp:lastModifiedBy>Sirikul KHOSUNGNERN</cp:lastModifiedBy>
  <cp:revision>5</cp:revision>
  <dcterms:created xsi:type="dcterms:W3CDTF">2006-08-16T00:00:00Z</dcterms:created>
  <dcterms:modified xsi:type="dcterms:W3CDTF">2023-04-06T18:06:48Z</dcterms:modified>
  <dc:identifier>DAFfJgbl_ac</dc:identifier>
</cp:coreProperties>
</file>